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embeddedFontLst>
    <p:embeddedFont>
      <p:font typeface="Raleway"/>
      <p:regular r:id="rId303"/>
      <p:bold r:id="rId304"/>
      <p:italic r:id="rId305"/>
      <p:boldItalic r:id="rId306"/>
    </p:embeddedFont>
    <p:embeddedFont>
      <p:font typeface="Lato"/>
      <p:regular r:id="rId307"/>
      <p:bold r:id="rId308"/>
      <p:italic r:id="rId309"/>
      <p:boldItalic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9EAE39-36F9-4646-A2F4-2FAFE90E14F2}">
  <a:tblStyle styleId="{719EAE39-36F9-4646-A2F4-2FAFE90E14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font" Target="fonts/Raleway-italic.fntdata"/><Relationship Id="rId304" Type="http://schemas.openxmlformats.org/officeDocument/2006/relationships/font" Target="fonts/Raleway-bold.fntdata"/><Relationship Id="rId303" Type="http://schemas.openxmlformats.org/officeDocument/2006/relationships/font" Target="fonts/Raleway-regular.fntdata"/><Relationship Id="rId302" Type="http://schemas.openxmlformats.org/officeDocument/2006/relationships/slide" Target="slides/slide296.xml"/><Relationship Id="rId309" Type="http://schemas.openxmlformats.org/officeDocument/2006/relationships/font" Target="fonts/Lato-italic.fntdata"/><Relationship Id="rId308" Type="http://schemas.openxmlformats.org/officeDocument/2006/relationships/font" Target="fonts/Lato-bold.fntdata"/><Relationship Id="rId307" Type="http://schemas.openxmlformats.org/officeDocument/2006/relationships/font" Target="fonts/Lato-regular.fntdata"/><Relationship Id="rId306" Type="http://schemas.openxmlformats.org/officeDocument/2006/relationships/font" Target="fonts/Raleway-boldItalic.fntdata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0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5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4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6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4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4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7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5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7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52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74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6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0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76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8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69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5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72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93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77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73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83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89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78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79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91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70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9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13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85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88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87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2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96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8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4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81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95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09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104.png"/><Relationship Id="rId4" Type="http://schemas.openxmlformats.org/officeDocument/2006/relationships/image" Target="../media/image90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03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02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10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97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86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94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92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121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07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98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4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05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0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01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10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106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20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17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18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23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15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16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12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facebook.com/ProgrammerZamanNow" TargetMode="External"/><Relationship Id="rId5" Type="http://schemas.openxmlformats.org/officeDocument/2006/relationships/hyperlink" Target="https://www.instagram.com/programmerzamannow" TargetMode="External"/><Relationship Id="rId6" Type="http://schemas.openxmlformats.org/officeDocument/2006/relationships/hyperlink" Target="https://www.youtube.com/c/ProgrammerZamanNow" TargetMode="External"/><Relationship Id="rId7" Type="http://schemas.openxmlformats.org/officeDocument/2006/relationships/hyperlink" Target="https://t.me/ProgrammerZamanNow" TargetMode="External"/><Relationship Id="rId8" Type="http://schemas.openxmlformats.org/officeDocument/2006/relationships/hyperlink" Target="https://tiktok.com/@programmerzamanno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4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5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6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7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8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{719EAE39-36F9-4646-A2F4-2FAFE90E14F2}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